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301" r:id="rId3"/>
    <p:sldId id="302" r:id="rId4"/>
    <p:sldId id="303" r:id="rId5"/>
    <p:sldId id="304" r:id="rId6"/>
    <p:sldId id="306" r:id="rId7"/>
    <p:sldId id="307" r:id="rId8"/>
    <p:sldId id="308" r:id="rId9"/>
    <p:sldId id="311" r:id="rId10"/>
  </p:sldIdLst>
  <p:sldSz cx="9144000" cy="5143500" type="screen16x9"/>
  <p:notesSz cx="6858000" cy="9144000"/>
  <p:embeddedFontLst>
    <p:embeddedFont>
      <p:font typeface=".VnCentury Schoolbook" panose="020B7200000000000000"/>
      <p:regular r:id="rId12"/>
      <p:bold r:id="rId13"/>
      <p:italic r:id="rId14"/>
      <p:boldItalic r:id="rId15"/>
    </p:embeddedFont>
    <p:embeddedFont>
      <p:font typeface=".VnCentury SchoolbookH" panose="020B7200000000000000"/>
      <p:regular r:id="rId16"/>
      <p:bold r:id="rId17"/>
      <p:italic r:id="rId18"/>
      <p:boldItalic r:id="rId19"/>
    </p:embeddedFont>
    <p:embeddedFont>
      <p:font typeface="Cabin" panose="020B0604020202020204" charset="0"/>
      <p:regular r:id="rId20"/>
      <p:bold r:id="rId21"/>
      <p:italic r:id="rId22"/>
      <p:boldItalic r:id="rId23"/>
    </p:embeddedFont>
    <p:embeddedFont>
      <p:font typeface="Hammersmith One" panose="02010703030501060504" pitchFamily="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52B1D-ED0F-4815-BBB0-1502474A225C}">
  <a:tblStyle styleId="{3A752B1D-ED0F-4815-BBB0-1502474A2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91" autoAdjust="0"/>
  </p:normalViewPr>
  <p:slideViewPr>
    <p:cSldViewPr snapToGrid="0">
      <p:cViewPr varScale="1">
        <p:scale>
          <a:sx n="134" d="100"/>
          <a:sy n="134" d="100"/>
        </p:scale>
        <p:origin x="9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13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90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70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00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75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72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7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27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62" y="25"/>
            <a:ext cx="9143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97950" y="1430675"/>
            <a:ext cx="59481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01050" y="3112950"/>
            <a:ext cx="43419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72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2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bin"/>
              <a:buChar char="●"/>
              <a:def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291745" y="1657350"/>
            <a:ext cx="2686001" cy="272891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C00000"/>
                </a:solidFill>
                <a:effectLst/>
                <a:latin typeface="Montserrat" panose="020B0604020202020204" pitchFamily="2" charset="0"/>
              </a:rPr>
              <a:t>http://bitly.ws/H7gz</a:t>
            </a:r>
            <a:br>
              <a:rPr lang="en-US" dirty="0"/>
            </a:br>
            <a:r>
              <a:rPr lang="en-US" b="0" i="0" dirty="0">
                <a:solidFill>
                  <a:srgbClr val="0B2A4A"/>
                </a:solidFill>
                <a:effectLst/>
                <a:latin typeface="Poppins" panose="020B0502040204020203" pitchFamily="2" charset="0"/>
              </a:rPr>
              <a:t>Dog Mat Cooling Summer Pad Mat For Dogs Cat Blanket Sofa Breathable Pet Dog Bed Summer Washable For Small Medium Large Dogs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F31B1-131A-036A-E572-7618AF6A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7" y="1009650"/>
            <a:ext cx="2664617" cy="3283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DDE97-97A4-7199-6963-04049E317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34" y="366151"/>
            <a:ext cx="2749081" cy="2834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242285" y="250031"/>
            <a:ext cx="2686001" cy="119329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Boxing Reaction Ball</a:t>
            </a:r>
            <a:br>
              <a:rPr lang="en-US" dirty="0"/>
            </a:b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http://bitly.ws/HbWx</a:t>
            </a:r>
            <a:endParaRPr lang="en-US" dirty="0">
              <a:solidFill>
                <a:srgbClr val="C00000"/>
              </a:solidFill>
              <a:latin typeface=".VnCentury SchoolbookH" panose="020B7200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7A012-04EF-6B3A-DC1F-8A3F6697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9" y="447675"/>
            <a:ext cx="2458003" cy="293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A8914-50B6-1E1F-2FA7-F167D2A9C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472" y="1328739"/>
            <a:ext cx="2650611" cy="317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26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4109223"/>
            <a:ext cx="6218241" cy="80964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.VnCentury SchoolbookH" panose="020B7200000000000000" pitchFamily="34" charset="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7663" y="3963919"/>
            <a:ext cx="63718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l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332-8 Sheepskin Square Head High Heels Ladies Thick With French Retro Patent Leather Metal Autumn High Heels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                              </a:t>
            </a: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http://bitly.ws/HbYh</a:t>
            </a:r>
            <a:endParaRPr lang="en-US" b="0" i="0" dirty="0">
              <a:solidFill>
                <a:srgbClr val="C00000"/>
              </a:solidFill>
              <a:effectLst/>
              <a:latin typeface="Poppins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.VnCentury SchoolbookH" panose="020B7200000000000000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7ABC7-4C45-40C3-E8B7-25E69408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04800"/>
            <a:ext cx="2434151" cy="3013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81153-65DB-2C0E-74E1-C4F3A0D6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68" y="440835"/>
            <a:ext cx="2486026" cy="230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0D166-A87C-26AF-B1DB-02B12BD6D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375" y="312738"/>
            <a:ext cx="2537420" cy="330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03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462878" y="3923369"/>
            <a:ext cx="6218241" cy="80964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.VnCentury SchoolbookH" panose="020B7200000000000000" pitchFamily="34" charset="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90146" y="3958859"/>
            <a:ext cx="63718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Portable Charging USB Electric Orange Juicer Household Mini Juicer Lemon Juicer Cup</a:t>
            </a:r>
            <a:br>
              <a:rPr lang="en-US" dirty="0">
                <a:latin typeface=".VnCentury SchoolbookH" panose="020B7200000000000000"/>
              </a:rPr>
            </a:br>
            <a:r>
              <a:rPr lang="en-US" dirty="0">
                <a:solidFill>
                  <a:srgbClr val="FFFFFF"/>
                </a:solidFill>
                <a:latin typeface=".VnCentury SchoolbookH" panose="020B7200000000000000"/>
              </a:rPr>
              <a:t>                                </a:t>
            </a: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http://bitly.ws/HbZ8</a:t>
            </a:r>
            <a:endParaRPr lang="en-US" dirty="0">
              <a:solidFill>
                <a:srgbClr val="C00000"/>
              </a:solidFill>
              <a:latin typeface=".VnCentury SchoolbookH" panose="020B720000000000000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F3CE3-E9F9-DFD2-F801-0400E4A0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75" y="115760"/>
            <a:ext cx="2604575" cy="333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ABF1A-CED9-3E3B-F5A4-4F31220C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8" y="228559"/>
            <a:ext cx="3274212" cy="333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7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143625" y="1335880"/>
            <a:ext cx="2400300" cy="289321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Bagel Guillotine Slicer Bagel Slicer Baking Tools Kitchen Tools</a:t>
            </a:r>
          </a:p>
          <a:p>
            <a:pPr algn="ctr"/>
            <a:br>
              <a:rPr lang="en-US" dirty="0">
                <a:solidFill>
                  <a:srgbClr val="C00000"/>
                </a:solidFill>
                <a:latin typeface=".VnCentury Schoolbook" panose="020BE200000000000000"/>
              </a:rPr>
            </a:b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http://bitly.ws/Hc2g</a:t>
            </a:r>
            <a:endParaRPr lang="en-US" b="1" dirty="0">
              <a:solidFill>
                <a:srgbClr val="C00000"/>
              </a:solidFill>
              <a:latin typeface=".VnCentury Schoolbook" panose="020BE20000000000000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6252-2B1D-B8E8-25E1-9A30D64B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466725"/>
            <a:ext cx="3305175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1C336-17A3-A3BD-FBE3-77FFEEB8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96837"/>
            <a:ext cx="2186160" cy="27892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543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881" y="950119"/>
            <a:ext cx="2428875" cy="315753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Salad Spinner Salad Rotator Kitchen Vegetable Rotator Vegetable Washing Dehydration Drain Basket</a:t>
            </a:r>
          </a:p>
          <a:p>
            <a:pPr algn="ctr"/>
            <a:br>
              <a:rPr lang="en-US" dirty="0">
                <a:solidFill>
                  <a:srgbClr val="C00000"/>
                </a:solidFill>
                <a:latin typeface=".VnCentury Schoolbook" panose="020BE200000000000000"/>
              </a:rPr>
            </a:b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http://bitly.ws/Hc3o</a:t>
            </a:r>
            <a:endParaRPr lang="en-US" b="1" dirty="0">
              <a:solidFill>
                <a:srgbClr val="C00000"/>
              </a:solidFill>
              <a:latin typeface=".VnCentury Schoolbook" panose="020BE20000000000000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6D6B6-2349-6DBB-A59A-7C912935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19" y="628649"/>
            <a:ext cx="2996633" cy="372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C8D82-B5DA-D770-B6CF-149EB756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1437"/>
            <a:ext cx="2514816" cy="2500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2330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590238" y="907256"/>
            <a:ext cx="3302335" cy="305752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Simple Aromatherapy Melting Wax Lamp Iron Wood Desktop Night Light Romantic Bedside Lamp Without Fire Essential Oil Melting Candle Lamp</a:t>
            </a:r>
          </a:p>
          <a:p>
            <a:pPr algn="ctr"/>
            <a:br>
              <a:rPr lang="en-US" dirty="0">
                <a:latin typeface=".VnCentury Schoolbook" panose="020BE200000000000000"/>
              </a:rPr>
            </a:br>
            <a:r>
              <a:rPr lang="en-US" b="0" i="0" dirty="0">
                <a:solidFill>
                  <a:srgbClr val="C00000"/>
                </a:solidFill>
                <a:effectLst/>
                <a:latin typeface=".VnCentury Schoolbook" panose="020BE200000000000000"/>
              </a:rPr>
              <a:t>Shop here : </a:t>
            </a: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http://bitly.ws/Hc4y</a:t>
            </a:r>
            <a:endParaRPr lang="en-US" b="1" dirty="0">
              <a:solidFill>
                <a:srgbClr val="C00000"/>
              </a:solidFill>
              <a:latin typeface=".VnCentury Schoolbook" panose="020BE20000000000000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63DE3-DD19-96E5-A366-F9FE7D78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00" y="694580"/>
            <a:ext cx="3401362" cy="347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C389-42CB-5454-16A2-EA833419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7" y="168275"/>
            <a:ext cx="1991711" cy="25903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3425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779295" y="1306957"/>
            <a:ext cx="2986086" cy="266496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Pet Comb Automatic Hair Removal Comb Dog Self-cleaning Comb Cat and Dog Knotting Comb Pet Cleaning Supplies</a:t>
            </a:r>
          </a:p>
          <a:p>
            <a:pPr algn="ctr"/>
            <a:br>
              <a:rPr lang="en-US" dirty="0">
                <a:latin typeface=".VnCentury Schoolbook" panose="020BE200000000000000"/>
              </a:rPr>
            </a:br>
            <a:r>
              <a:rPr lang="en-US" b="0" i="0" dirty="0">
                <a:solidFill>
                  <a:srgbClr val="C00000"/>
                </a:solidFill>
                <a:effectLst/>
                <a:latin typeface=".VnCentury Schoolbook" panose="020BE200000000000000"/>
              </a:rPr>
              <a:t>Shop here : </a:t>
            </a: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http://bitly.ws/Hc5F</a:t>
            </a:r>
            <a:endParaRPr lang="en-US" b="1" dirty="0">
              <a:solidFill>
                <a:srgbClr val="C00000"/>
              </a:solidFill>
              <a:latin typeface=".VnCentury Schoolbook" panose="020BE20000000000000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743D3-DD85-5990-38EA-F7851CC7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74" y="764381"/>
            <a:ext cx="3648175" cy="3621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EEF1D-E30D-3D6D-104B-FF17BA8D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14637"/>
            <a:ext cx="2239318" cy="2014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882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229225" y="1621631"/>
            <a:ext cx="3579019" cy="188595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r>
              <a:rPr lang="en-US" b="0" i="0" dirty="0">
                <a:solidFill>
                  <a:srgbClr val="0B2A4A"/>
                </a:solidFill>
                <a:effectLst/>
                <a:latin typeface="Poppins" panose="00000500000000000000" pitchFamily="2" charset="0"/>
              </a:rPr>
              <a:t>Water Injection Reusable Water Balloon Fight Water Fight Automatic Sealing Water Bomb Children’s Toy Water Polo</a:t>
            </a:r>
            <a:br>
              <a:rPr lang="en-US" dirty="0">
                <a:latin typeface=".VnCentury Schoolbook" panose="020BE200000000000000"/>
              </a:rPr>
            </a:br>
            <a:r>
              <a:rPr lang="en-US" b="0" i="0" dirty="0">
                <a:solidFill>
                  <a:srgbClr val="C00000"/>
                </a:solidFill>
                <a:effectLst/>
                <a:latin typeface=".VnCentury Schoolbook" panose="020BE200000000000000"/>
              </a:rPr>
              <a:t>Shop here : </a:t>
            </a:r>
            <a:r>
              <a:rPr lang="en-US" b="1" i="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http://bitly.ws/Hc7c</a:t>
            </a:r>
            <a:endParaRPr lang="en-US" b="1" dirty="0">
              <a:solidFill>
                <a:srgbClr val="C00000"/>
              </a:solidFill>
              <a:latin typeface=".VnCentury Schoolbook" panose="020BE200000000000000"/>
            </a:endParaRPr>
          </a:p>
        </p:txBody>
      </p:sp>
      <p:sp>
        <p:nvSpPr>
          <p:cNvPr id="24" name="AutoShape 23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4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2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42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8" descr="blob:https://web.telegram.org/735def1f-749a-4a45-999c-3f962bd811d8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9" descr="blob:https://web.telegram.org/fb4da272-3dd0-4511-8492-b0ebdcee9ac9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blob:https://web.telegram.org/f3a903d0-8027-44b8-9e51-4b23ac1c28ad"/>
          <p:cNvSpPr>
            <a:spLocks noChangeAspect="1" noChangeArrowheads="1"/>
          </p:cNvSpPr>
          <p:nvPr/>
        </p:nvSpPr>
        <p:spPr bwMode="auto">
          <a:xfrm>
            <a:off x="1952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9E8EE-FCC6-F258-1D68-559C7B79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2" y="558276"/>
            <a:ext cx="3374663" cy="38254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17463611"/>
      </p:ext>
    </p:extLst>
  </p:cSld>
  <p:clrMapOvr>
    <a:masterClrMapping/>
  </p:clrMapOvr>
</p:sld>
</file>

<file path=ppt/theme/theme1.xml><?xml version="1.0" encoding="utf-8"?>
<a:theme xmlns:a="http://schemas.openxmlformats.org/drawingml/2006/main" name="Co-Workers Promotion Meeting by Slidesgo">
  <a:themeElements>
    <a:clrScheme name="Simple Light">
      <a:dk1>
        <a:srgbClr val="000000"/>
      </a:dk1>
      <a:lt1>
        <a:srgbClr val="FFFFFF"/>
      </a:lt1>
      <a:dk2>
        <a:srgbClr val="4E3D42"/>
      </a:dk2>
      <a:lt2>
        <a:srgbClr val="F6DD4B"/>
      </a:lt2>
      <a:accent1>
        <a:srgbClr val="E8AF3D"/>
      </a:accent1>
      <a:accent2>
        <a:srgbClr val="F9B046"/>
      </a:accent2>
      <a:accent3>
        <a:srgbClr val="955FCE"/>
      </a:accent3>
      <a:accent4>
        <a:srgbClr val="ADD7F6"/>
      </a:accent4>
      <a:accent5>
        <a:srgbClr val="92C8EA"/>
      </a:accent5>
      <a:accent6>
        <a:srgbClr val="BE91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212</Words>
  <Application>Microsoft Office PowerPoint</Application>
  <PresentationFormat>On-screen Show (16:9)</PresentationFormat>
  <Paragraphs>15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Cabin</vt:lpstr>
      <vt:lpstr>.VnCentury Schoolbook</vt:lpstr>
      <vt:lpstr>Poppins</vt:lpstr>
      <vt:lpstr>.VnCentury SchoolbookH</vt:lpstr>
      <vt:lpstr>Montserrat</vt:lpstr>
      <vt:lpstr>Hammersmith One</vt:lpstr>
      <vt:lpstr>Co-Workers Promotion Meeting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6</cp:revision>
  <dcterms:modified xsi:type="dcterms:W3CDTF">2023-06-05T08:43:11Z</dcterms:modified>
</cp:coreProperties>
</file>